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691" r:id="rId6"/>
    <p:sldId id="690" r:id="rId7"/>
    <p:sldId id="68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BE573-E5FF-4DCB-AE8A-BC6ED6A9874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15746-0513-4891-96A0-D3761432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41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82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15746-0513-4891-96A0-D37614322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9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piproject.org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hyperlink" Target="https://opiproject.org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66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 1">
  <p:cSld name="SPLIT  Blue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61489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 Sans"/>
              <a:buNone/>
              <a:defRPr sz="2133" b="1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282225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59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ky">
  <p:cSld name="SPLIT Sk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6CC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None/>
              <a:defRPr sz="3467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377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58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eal">
  <p:cSld name="SPLIT Te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A4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946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kicker and body ">
  <p:cSld name="Title with kicker and body 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53559" y="1273825"/>
            <a:ext cx="57048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5704800" cy="41832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359925" y="154425"/>
            <a:ext cx="97396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11306836" y="65481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04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 with Log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26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198078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-169331" y="4384818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7746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1">
  <p:cSld name="END SLIDE 1">
    <p:bg>
      <p:bgPr>
        <a:solidFill>
          <a:schemeClr val="l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230033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-169331" y="4947767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433" y="610926"/>
            <a:ext cx="5237200" cy="28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5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747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24133" y="365760"/>
            <a:ext cx="9374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4000" i="0" u="none" strike="noStrike" cap="none">
                <a:solidFill>
                  <a:schemeClr val="accen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24133" y="1255235"/>
            <a:ext cx="93740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6269759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305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ky) with body 1">
  <p:cSld name="Title (Sky) with bod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53559" y="12738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8370800" cy="3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53559" y="154425"/>
            <a:ext cx="9739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69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 with speaker">
  <p:cSld name="TITLE SLIDE OPTION 1 with speak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0740499" y="5526051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9116700" y="5199575"/>
            <a:ext cx="1381200" cy="1381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496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098667" y="945800"/>
            <a:ext cx="99576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73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972600" y="1480600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972836" y="3947867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39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 with Speaker">
  <p:cSld name="TITLE SLIDE OPTION 2 with Speaker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972600" y="177833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Font typeface="Nunito Sans"/>
              <a:buNone/>
              <a:defRPr sz="5600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972836" y="2645100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2596624" y="3940617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972825" y="3614141"/>
            <a:ext cx="1381200" cy="1381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121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Blue">
  <p:cSld name="SECTION INTRODUCTION Blue">
    <p:bg>
      <p:bgPr>
        <a:solidFill>
          <a:srgbClr val="00117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None/>
              <a:defRPr sz="41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50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Sky">
  <p:cSld name="SECTION INTRODUCTION Sky">
    <p:bg>
      <p:bgPr>
        <a:solidFill>
          <a:srgbClr val="96CC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None/>
              <a:defRPr sz="4133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575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53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Teal">
  <p:cSld name="SECTION INTRODUCTION Teal">
    <p:bg>
      <p:bgPr>
        <a:solidFill>
          <a:srgbClr val="00A4B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 sz="4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Picture">
  <p:cSld name="SPLIT Pictur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l="48066" t="22209" r="26153" b="24000"/>
          <a:stretch/>
        </p:blipFill>
        <p:spPr>
          <a:xfrm rot="10800000">
            <a:off x="-61469" y="-1"/>
            <a:ext cx="6157469" cy="6868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"/>
              <a:buNone/>
              <a:defRPr sz="2133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844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ldNum" idx="3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79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">
  <p:cSld name="SPLIT  Blu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973333" y="774967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966600" y="3232133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6843467" y="865217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20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2600" y="1066931"/>
            <a:ext cx="9753600" cy="8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unito Sans"/>
              <a:buNone/>
              <a:defRPr sz="29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5608" y="1977275"/>
            <a:ext cx="47752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203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OPI's vendor agnostic API-driven configuration 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8E512-AD1C-A2BF-2C9F-C67C131F1EE4}"/>
              </a:ext>
            </a:extLst>
          </p:cNvPr>
          <p:cNvSpPr txBox="1">
            <a:spLocks/>
          </p:cNvSpPr>
          <p:nvPr/>
        </p:nvSpPr>
        <p:spPr>
          <a:xfrm>
            <a:off x="548780" y="2015748"/>
            <a:ext cx="352004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Nvidia BlueField2/3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71725-AA8F-99CF-13D3-00590F572DDA}"/>
              </a:ext>
            </a:extLst>
          </p:cNvPr>
          <p:cNvSpPr txBox="1"/>
          <p:nvPr/>
        </p:nvSpPr>
        <p:spPr>
          <a:xfrm>
            <a:off x="4413662" y="201574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98642-C238-975A-A378-88627CBBC023}"/>
              </a:ext>
            </a:extLst>
          </p:cNvPr>
          <p:cNvSpPr txBox="1"/>
          <p:nvPr/>
        </p:nvSpPr>
        <p:spPr>
          <a:xfrm>
            <a:off x="8743028" y="2010820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Marvell CN106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85BA14-4B2A-84F5-76FD-86C38DA287B0}"/>
              </a:ext>
            </a:extLst>
          </p:cNvPr>
          <p:cNvSpPr/>
          <p:nvPr/>
        </p:nvSpPr>
        <p:spPr>
          <a:xfrm>
            <a:off x="7952654" y="1921079"/>
            <a:ext cx="4095619" cy="396379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computer component&#10;&#10;Description automatically generated">
            <a:extLst>
              <a:ext uri="{FF2B5EF4-FFF2-40B4-BE49-F238E27FC236}">
                <a16:creationId xmlns:a16="http://schemas.microsoft.com/office/drawing/2014/main" id="{4B7F64CC-9647-31C6-97CD-3045E30E8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12" y="2490775"/>
            <a:ext cx="5673194" cy="3191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28B552-D2E0-016F-AF36-F6284CF7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876" y="2683634"/>
            <a:ext cx="3609177" cy="2805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433B3-60C6-5AF3-73DF-697651364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51" y="2587248"/>
            <a:ext cx="3452238" cy="28153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Marvell DPU IPsec Demo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2FADB-1907-BFF2-99E0-DD9379C01062}"/>
              </a:ext>
            </a:extLst>
          </p:cNvPr>
          <p:cNvSpPr txBox="1"/>
          <p:nvPr/>
        </p:nvSpPr>
        <p:spPr>
          <a:xfrm>
            <a:off x="424132" y="2253865"/>
            <a:ext cx="59310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 Highlights: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Marvell CN106 terminating IPsec tunnel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IPsec configuration using OPI’s vendor-agnostic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Validating end to end IPsec using Keysight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CyPerf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CB12C-D0A3-1FDA-1D87-8AE1EAF200FF}"/>
              </a:ext>
            </a:extLst>
          </p:cNvPr>
          <p:cNvCxnSpPr>
            <a:cxnSpLocks/>
          </p:cNvCxnSpPr>
          <p:nvPr/>
        </p:nvCxnSpPr>
        <p:spPr>
          <a:xfrm>
            <a:off x="6518787" y="1868129"/>
            <a:ext cx="0" cy="338757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474705-8B6B-3819-603D-20E1488C3F40}"/>
              </a:ext>
            </a:extLst>
          </p:cNvPr>
          <p:cNvSpPr txBox="1"/>
          <p:nvPr/>
        </p:nvSpPr>
        <p:spPr>
          <a:xfrm>
            <a:off x="7637648" y="1649988"/>
            <a:ext cx="3792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Marvell OCTEON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22E88-D36F-9EDC-C37E-2856B3945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667" y="2253865"/>
            <a:ext cx="4412693" cy="34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Testbed Topology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45B4-F99F-39E8-8749-C0785E79B787}"/>
              </a:ext>
            </a:extLst>
          </p:cNvPr>
          <p:cNvSpPr txBox="1"/>
          <p:nvPr/>
        </p:nvSpPr>
        <p:spPr>
          <a:xfrm>
            <a:off x="1420710" y="5482985"/>
            <a:ext cx="9350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https://github.com/opiproject/opi-poc/tree/main/lab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3F3F891-A755-72AD-09BE-BD73ECCAF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07" y="1452562"/>
            <a:ext cx="11820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0A3805-81DC-9214-259E-0A797788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4318-B640-6CA6-F7F0-30DCDC6F7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7969357"/>
      </p:ext>
    </p:extLst>
  </p:cSld>
  <p:clrMapOvr>
    <a:masterClrMapping/>
  </p:clrMapOvr>
</p:sld>
</file>

<file path=ppt/theme/theme1.xml><?xml version="1.0" encoding="utf-8"?>
<a:theme xmlns:a="http://schemas.openxmlformats.org/drawingml/2006/main" name="OPIP Presentation Template">
  <a:themeElements>
    <a:clrScheme name="PTDC">
      <a:dk1>
        <a:srgbClr val="262626"/>
      </a:dk1>
      <a:lt1>
        <a:srgbClr val="BBBBBB"/>
      </a:lt1>
      <a:dk2>
        <a:srgbClr val="E9EBEE"/>
      </a:dk2>
      <a:lt2>
        <a:srgbClr val="FFFFFF"/>
      </a:lt2>
      <a:accent1>
        <a:srgbClr val="001172"/>
      </a:accent1>
      <a:accent2>
        <a:srgbClr val="00A4BF"/>
      </a:accent2>
      <a:accent3>
        <a:srgbClr val="96CCFF"/>
      </a:accent3>
      <a:accent4>
        <a:srgbClr val="FFBC42"/>
      </a:accent4>
      <a:accent5>
        <a:srgbClr val="12132F"/>
      </a:accent5>
      <a:accent6>
        <a:srgbClr val="203297"/>
      </a:accent6>
      <a:hlink>
        <a:srgbClr val="2373D4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SecurityGroups xmlns="81be6943-1053-4817-8dfc-284d247ae42f" xsi:nil="true"/>
    <MigrationWizIdPermissionLevels xmlns="81be6943-1053-4817-8dfc-284d247ae42f" xsi:nil="true"/>
    <_activity xmlns="81be6943-1053-4817-8dfc-284d247ae42f" xsi:nil="true"/>
    <MigrationWizId xmlns="81be6943-1053-4817-8dfc-284d247ae42f" xsi:nil="true"/>
    <MigrationWizIdPermissions xmlns="81be6943-1053-4817-8dfc-284d247ae42f" xsi:nil="true"/>
    <MigrationWizIdDocumentLibraryPermissions xmlns="81be6943-1053-4817-8dfc-284d247ae42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01FBF069C5944A1071954C283B5B5" ma:contentTypeVersion="23" ma:contentTypeDescription="Create a new document." ma:contentTypeScope="" ma:versionID="ea32f22c1c798248fb0d30d715afdc67">
  <xsd:schema xmlns:xsd="http://www.w3.org/2001/XMLSchema" xmlns:xs="http://www.w3.org/2001/XMLSchema" xmlns:p="http://schemas.microsoft.com/office/2006/metadata/properties" xmlns:ns3="81be6943-1053-4817-8dfc-284d247ae42f" xmlns:ns4="8296afa8-f564-4603-94eb-112a21e2ab34" targetNamespace="http://schemas.microsoft.com/office/2006/metadata/properties" ma:root="true" ma:fieldsID="147d73a681baa698c0fdf265fe7a8fa4" ns3:_="" ns4:_="">
    <xsd:import namespace="81be6943-1053-4817-8dfc-284d247ae42f"/>
    <xsd:import namespace="8296afa8-f564-4603-94eb-112a21e2ab34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e6943-1053-4817-8dfc-284d247ae42f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6" nillable="true" ma:displayName="_activity" ma:hidden="true" ma:internalName="_activity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3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6afa8-f564-4603-94eb-112a21e2ab3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9133E7-FC5A-460D-94CD-B09825C20E0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1be6943-1053-4817-8dfc-284d247ae42f"/>
    <ds:schemaRef ds:uri="http://purl.org/dc/dcmitype/"/>
    <ds:schemaRef ds:uri="http://schemas.openxmlformats.org/package/2006/metadata/core-properties"/>
    <ds:schemaRef ds:uri="8296afa8-f564-4603-94eb-112a21e2ab3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BD881E-55DD-4C67-BD46-B733684951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0DE276-EAF0-4534-8A66-6184CDA71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e6943-1053-4817-8dfc-284d247ae42f"/>
    <ds:schemaRef ds:uri="8296afa8-f564-4603-94eb-112a21e2ab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7398</TotalTime>
  <Words>64</Words>
  <Application>Microsoft Office PowerPoint</Application>
  <PresentationFormat>Widescreen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Nunito</vt:lpstr>
      <vt:lpstr>Nunito Sans</vt:lpstr>
      <vt:lpstr>Roboto</vt:lpstr>
      <vt:lpstr>Roboto Medium</vt:lpstr>
      <vt:lpstr>Verdana</vt:lpstr>
      <vt:lpstr>OPIP Presentation Template</vt:lpstr>
      <vt:lpstr>PowerPoint Presentation</vt:lpstr>
      <vt:lpstr>OPI's vendor agnostic API-driven configuration </vt:lpstr>
      <vt:lpstr>Marvell DPU IPsec Demo</vt:lpstr>
      <vt:lpstr>Testbed Topology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IPsec</dc:title>
  <dc:creator>Mircea Dan Gheorghe</dc:creator>
  <cp:lastModifiedBy>Mircea Dan Gheorghe</cp:lastModifiedBy>
  <cp:revision>11</cp:revision>
  <dcterms:created xsi:type="dcterms:W3CDTF">2024-04-16T17:56:41Z</dcterms:created>
  <dcterms:modified xsi:type="dcterms:W3CDTF">2024-04-29T23:21:49Z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0x01010035501FBF069C5944A1071954C283B5B5</vt:lpwstr>
  </property>
</Properties>
</file>